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7" r:id="rId3"/>
    <p:sldId id="258" r:id="rId4"/>
    <p:sldId id="259" r:id="rId5"/>
    <p:sldId id="260" r:id="rId6"/>
    <p:sldId id="272" r:id="rId7"/>
    <p:sldId id="273" r:id="rId8"/>
    <p:sldId id="274" r:id="rId9"/>
    <p:sldId id="275" r:id="rId10"/>
    <p:sldId id="276" r:id="rId11"/>
    <p:sldId id="279" r:id="rId12"/>
    <p:sldId id="280" r:id="rId13"/>
    <p:sldId id="281" r:id="rId14"/>
    <p:sldId id="282" r:id="rId15"/>
    <p:sldId id="283" r:id="rId16"/>
    <p:sldId id="284" r:id="rId17"/>
    <p:sldId id="287" r:id="rId18"/>
    <p:sldId id="288" r:id="rId19"/>
    <p:sldId id="289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bg1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70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3" d="100"/>
          <a:sy n="53" d="100"/>
        </p:scale>
        <p:origin x="-179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FA7CDB-9342-47A0-8EE1-441EA0B8697D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06A924-DC3D-4E16-A253-33B3E23CFA2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06A924-DC3D-4E16-A253-33B3E23CFA28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 advTm="10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88510-3206-4596-84C9-82496068D323}" type="datetimeFigureOut">
              <a:rPr lang="en-US" smtClean="0"/>
              <a:pPr/>
              <a:t>9/18/2008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4EB115-F71A-49E1-B06C-E739233AE56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Tm="10000">
    <p:fade thruBlk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file:///C:\Documents%20and%20Settings\rosemary\Desktop\room%202\intro%20to%20mrs%20ww\WS_10024.WMA" TargetMode="External"/><Relationship Id="rId1" Type="http://schemas.openxmlformats.org/officeDocument/2006/relationships/audio" Target="../media/audio1.wav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thomas.WMA" TargetMode="Externa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SS_FLDB\baxter.WMA" TargetMode="Externa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redyn.WMA" TargetMode="Externa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rose.WMA" TargetMode="External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SS_FLDB\conner.WMA" TargetMode="Externa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SS_FLDB\dylan.WMA" TargetMode="External"/><Relationship Id="rId4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SS_FLDB\kobie.WMA" TargetMode="Externa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caleb.WMA" TargetMode="External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wmf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mrs%20wishy%20washy\you%20are%20all%20clean.WMA" TargetMode="External"/><Relationship Id="rId4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mrs%20wishy%20washy\so%20rm%202%20went%20outside.WMA" TargetMode="Externa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file:///C:\Documents%20and%20Settings\rosemary\Desktop\room%202\DSS_FLDB\oh%20lovely%20mud.WMA" TargetMode="External"/><Relationship Id="rId2" Type="http://schemas.openxmlformats.org/officeDocument/2006/relationships/audio" Target="file:///E:\voices%20for%20mrs%20WW\DSS_FLDB\oh%20lovely%20mud.WMA" TargetMode="External"/><Relationship Id="rId1" Type="http://schemas.openxmlformats.org/officeDocument/2006/relationships/audio" Target="file:///E:\voices%20for%20mrs%20WW\mrs%20m.WMA" TargetMode="External"/><Relationship Id="rId6" Type="http://schemas.openxmlformats.org/officeDocument/2006/relationships/image" Target="../media/image1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DSS_FLDB\along%20came.WMA" TargetMode="Externa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Documents%20and%20Settings\rosemary\Desktop\room%202\DSS_FLDB\in%20the%20tub.WMA" TargetMode="Externa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katie%201.WMA" TargetMode="Externa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shemira.WMA" TargetMode="Externa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stephanie.WMA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audio" Target="file:///C:\Documents%20and%20Settings\rosemary\Desktop\room%202\DSS_FLDB\stuart.WMA" TargetMode="Externa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9.xml"/><Relationship Id="rId1" Type="http://schemas.openxmlformats.org/officeDocument/2006/relationships/audio" Target="file:///C:\Documents%20and%20Settings\rosemary\Desktop\room%202\scott.WMA" TargetMode="Externa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Mrs Wishy-Washy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Written by Joy Cowley</a:t>
            </a:r>
          </a:p>
          <a:p>
            <a:r>
              <a:rPr lang="en-US" dirty="0" smtClean="0"/>
              <a:t>Retold by Room 2</a:t>
            </a:r>
          </a:p>
          <a:p>
            <a:r>
              <a:rPr lang="en-US" dirty="0" smtClean="0"/>
              <a:t>Te Puna School</a:t>
            </a:r>
            <a:endParaRPr lang="en-US" dirty="0"/>
          </a:p>
        </p:txBody>
      </p:sp>
      <p:pic>
        <p:nvPicPr>
          <p:cNvPr id="8" name="~PP2895.WAV">
            <a:hlinkClick r:id="" action="ppaction://media"/>
          </p:cNvPr>
          <p:cNvPicPr>
            <a:picLocks noRot="1" noChangeAspect="1"/>
          </p:cNvPicPr>
          <p:nvPr>
            <a:wavAudioFile r:embed="rId1" name="~PP2895.WAV"/>
          </p:nvPr>
        </p:nvPicPr>
        <p:blipFill>
          <a:blip r:embed="rId5"/>
          <a:stretch>
            <a:fillRect/>
          </a:stretch>
        </p:blipFill>
        <p:spPr>
          <a:xfrm>
            <a:off x="8632825" y="6346825"/>
            <a:ext cx="304800" cy="304800"/>
          </a:xfrm>
          <a:prstGeom prst="rect">
            <a:avLst/>
          </a:prstGeom>
        </p:spPr>
      </p:pic>
      <p:pic>
        <p:nvPicPr>
          <p:cNvPr id="7" name="WS_10024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572528" y="6357958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23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857356" y="4714884"/>
            <a:ext cx="5486400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Thomas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2000232" y="612775"/>
            <a:ext cx="4981058" cy="388779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thomas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917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14480" y="4714884"/>
            <a:ext cx="5629276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Baxter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tretch>
            <a:fillRect/>
          </a:stretch>
        </p:blipFill>
        <p:spPr>
          <a:xfrm>
            <a:off x="1857356" y="571480"/>
            <a:ext cx="4929222" cy="37449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baxter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942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24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14480" y="4714884"/>
            <a:ext cx="5629276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Dredyn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756" b="775"/>
          <a:stretch>
            <a:fillRect/>
          </a:stretch>
        </p:blipFill>
        <p:spPr>
          <a:xfrm>
            <a:off x="1857356" y="428604"/>
            <a:ext cx="5040850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dredyn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001024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943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4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3108" y="4714884"/>
            <a:ext cx="5200648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Rose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4134"/>
          <a:stretch>
            <a:fillRect/>
          </a:stretch>
        </p:blipFill>
        <p:spPr>
          <a:xfrm>
            <a:off x="2214546" y="500042"/>
            <a:ext cx="4969411" cy="407196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ros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28677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6516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3108" y="4714884"/>
            <a:ext cx="5200648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Conner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8269" t="-1837"/>
          <a:stretch>
            <a:fillRect/>
          </a:stretch>
        </p:blipFill>
        <p:spPr>
          <a:xfrm>
            <a:off x="2214546" y="357166"/>
            <a:ext cx="4755097" cy="3959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conner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8093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4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071670" y="4714884"/>
            <a:ext cx="5272086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Dylan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2756" t="1837"/>
          <a:stretch>
            <a:fillRect/>
          </a:stretch>
        </p:blipFill>
        <p:spPr>
          <a:xfrm>
            <a:off x="2071670" y="500042"/>
            <a:ext cx="5040849" cy="38163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dylan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7265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23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43042" y="4714884"/>
            <a:ext cx="5700714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Kobie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5288" t="4450"/>
          <a:stretch>
            <a:fillRect/>
          </a:stretch>
        </p:blipFill>
        <p:spPr>
          <a:xfrm>
            <a:off x="1785918" y="785794"/>
            <a:ext cx="5195371" cy="3714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kobi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721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9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643042" y="4714884"/>
            <a:ext cx="5700714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Caleb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837" r="7666"/>
          <a:stretch>
            <a:fillRect/>
          </a:stretch>
        </p:blipFill>
        <p:spPr>
          <a:xfrm>
            <a:off x="1785918" y="571480"/>
            <a:ext cx="4786346" cy="381635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caleb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0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74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4572008"/>
            <a:ext cx="5486400" cy="1428760"/>
          </a:xfrm>
        </p:spPr>
        <p:txBody>
          <a:bodyPr>
            <a:noAutofit/>
          </a:bodyPr>
          <a:lstStyle/>
          <a:p>
            <a:r>
              <a:rPr lang="en-NZ" sz="2800" b="0" dirty="0" smtClean="0">
                <a:latin typeface="Comic Sans MS" pitchFamily="66" charset="0"/>
              </a:rPr>
              <a:t>You are all clean and you smell like roses, said Mrs Meynell.</a:t>
            </a:r>
            <a:endParaRPr lang="en-NZ" sz="2800" b="0" dirty="0">
              <a:latin typeface="Comic Sans MS" pitchFamily="66" charset="0"/>
            </a:endParaRPr>
          </a:p>
        </p:txBody>
      </p:sp>
      <p:pic>
        <p:nvPicPr>
          <p:cNvPr id="1026" name="Picture 2" descr="C:\Documents and Settings\rosemary\Local Settings\Temporary Internet Files\Content.IE5\9WXSLRIY\MCj04343870000[1]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14546" y="1285860"/>
            <a:ext cx="4429156" cy="3143272"/>
          </a:xfrm>
          <a:prstGeom prst="rect">
            <a:avLst/>
          </a:prstGeom>
          <a:noFill/>
        </p:spPr>
      </p:pic>
      <p:pic>
        <p:nvPicPr>
          <p:cNvPr id="8" name="you are all clean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0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10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54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57356" y="5000636"/>
            <a:ext cx="5486400" cy="1071570"/>
          </a:xfrm>
        </p:spPr>
        <p:txBody>
          <a:bodyPr>
            <a:normAutofit/>
          </a:bodyPr>
          <a:lstStyle/>
          <a:p>
            <a:r>
              <a:rPr lang="en-NZ" sz="2800" dirty="0" smtClean="0">
                <a:latin typeface="Comic Sans MS" pitchFamily="66" charset="0"/>
              </a:rPr>
              <a:t>So…. Room  2 went outside and played in the mud!</a:t>
            </a:r>
            <a:endParaRPr lang="en-NZ" sz="2800" dirty="0">
              <a:latin typeface="Comic Sans MS" pitchFamily="66" charset="0"/>
            </a:endParaRPr>
          </a:p>
        </p:txBody>
      </p:sp>
      <p:pic>
        <p:nvPicPr>
          <p:cNvPr id="5" name="Picture Placeholder 4" descr="DSCF2965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6212" r="6212"/>
          <a:stretch>
            <a:fillRect/>
          </a:stretch>
        </p:blipFill>
        <p:spPr>
          <a:ln w="19050">
            <a:solidFill>
              <a:schemeClr val="bg1"/>
            </a:solidFill>
          </a:ln>
        </p:spPr>
      </p:pic>
      <p:pic>
        <p:nvPicPr>
          <p:cNvPr id="6" name="so rm 2 went outsid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Tm="10000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23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237"/>
                            </p:stCondLst>
                            <p:childTnLst>
                              <p:par>
                                <p:cTn id="12" presetID="9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485920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“Oh, lovely mud,” said Room 2 and they played in it.</a:t>
            </a:r>
            <a:endParaRPr lang="en-US" dirty="0"/>
          </a:p>
        </p:txBody>
      </p:sp>
      <p:pic>
        <p:nvPicPr>
          <p:cNvPr id="7" name="Picture Placeholder 6" descr="DSCF2963.JPG"/>
          <p:cNvPicPr>
            <a:picLocks noGrp="1" noChangeAspect="1"/>
          </p:cNvPicPr>
          <p:nvPr>
            <p:ph type="pic" idx="1"/>
          </p:nvPr>
        </p:nvPicPr>
        <p:blipFill>
          <a:blip r:embed="rId5"/>
          <a:srcRect/>
          <a:stretch>
            <a:fillRect/>
          </a:stretch>
        </p:blipFill>
        <p:spPr>
          <a:xfrm>
            <a:off x="1714480" y="642918"/>
            <a:ext cx="5486400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mrs m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pic>
        <p:nvPicPr>
          <p:cNvPr id="9" name="oh lovely mud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pic>
        <p:nvPicPr>
          <p:cNvPr id="6" name="oh lovely mud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/>
          <a:stretch>
            <a:fillRect/>
          </a:stretch>
        </p:blipFill>
        <p:spPr>
          <a:xfrm>
            <a:off x="8572528" y="6553200"/>
            <a:ext cx="304800" cy="304800"/>
          </a:xfrm>
          <a:prstGeom prst="rect">
            <a:avLst/>
          </a:prstGeom>
        </p:spPr>
      </p:pic>
      <p:pic>
        <p:nvPicPr>
          <p:cNvPr id="10" name="oh lovely mud.WMA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6"/>
          <a:stretch>
            <a:fillRect/>
          </a:stretch>
        </p:blipFill>
        <p:spPr>
          <a:xfrm>
            <a:off x="8643966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8547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9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928794" y="4786322"/>
            <a:ext cx="5486400" cy="1271606"/>
          </a:xfrm>
        </p:spPr>
        <p:txBody>
          <a:bodyPr>
            <a:noAutofit/>
          </a:bodyPr>
          <a:lstStyle/>
          <a:p>
            <a:r>
              <a:rPr lang="en-US" sz="4400" dirty="0" smtClean="0"/>
              <a:t>Along  came </a:t>
            </a:r>
            <a:r>
              <a:rPr lang="en-US" sz="3600" dirty="0" smtClean="0"/>
              <a:t>Mrs</a:t>
            </a:r>
            <a:r>
              <a:rPr lang="en-US" sz="4400" dirty="0" smtClean="0"/>
              <a:t> Meynell.</a:t>
            </a:r>
            <a:endParaRPr lang="en-US" sz="4400" dirty="0"/>
          </a:p>
        </p:txBody>
      </p:sp>
      <p:pic>
        <p:nvPicPr>
          <p:cNvPr id="9" name="Picture Placeholder 8" descr="DSCF3024.JPG"/>
          <p:cNvPicPr preferRelativeResize="0">
            <a:picLocks noGrp="1" noChangeAspect="1"/>
          </p:cNvPicPr>
          <p:nvPr>
            <p:ph type="pic" idx="1"/>
          </p:nvPr>
        </p:nvPicPr>
        <p:blipFill>
          <a:blip r:embed="rId3" cstate="print"/>
          <a:srcRect l="2215" t="-1762" r="23315"/>
          <a:stretch>
            <a:fillRect/>
          </a:stretch>
        </p:blipFill>
        <p:spPr>
          <a:xfrm>
            <a:off x="1714480" y="500042"/>
            <a:ext cx="5143536" cy="412587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along cam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672"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49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 the tub you go!</a:t>
            </a:r>
            <a:endParaRPr lang="en-US" dirty="0"/>
          </a:p>
        </p:txBody>
      </p:sp>
      <p:pic>
        <p:nvPicPr>
          <p:cNvPr id="4" name="Content Placeholder 3" descr="DSCF3025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18118" r="32468"/>
          <a:stretch>
            <a:fillRect/>
          </a:stretch>
        </p:blipFill>
        <p:spPr>
          <a:xfrm>
            <a:off x="2357422" y="1285860"/>
            <a:ext cx="4286280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in the tub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572528" y="6215082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7672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399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993"/>
                            </p:stCondLst>
                            <p:childTnLst>
                              <p:par>
                                <p:cTn id="1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5984" y="4714884"/>
            <a:ext cx="5057772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Katie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6589" t="-1837"/>
          <a:stretch>
            <a:fillRect/>
          </a:stretch>
        </p:blipFill>
        <p:spPr>
          <a:xfrm>
            <a:off x="2285984" y="500042"/>
            <a:ext cx="5064142" cy="41434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katie 1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846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549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143108" y="4714884"/>
            <a:ext cx="5200648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</a:t>
            </a:r>
            <a:r>
              <a:rPr lang="en-US" sz="2800" dirty="0" err="1" smtClean="0"/>
              <a:t>Shemira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4134" t="3675"/>
          <a:stretch>
            <a:fillRect/>
          </a:stretch>
        </p:blipFill>
        <p:spPr>
          <a:xfrm>
            <a:off x="2143108" y="642918"/>
            <a:ext cx="4969412" cy="374491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shemira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406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474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85918" y="4714884"/>
            <a:ext cx="5557838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Stephanie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t="1945" r="6288"/>
          <a:stretch>
            <a:fillRect/>
          </a:stretch>
        </p:blipFill>
        <p:spPr>
          <a:xfrm>
            <a:off x="1857356" y="714356"/>
            <a:ext cx="5072098" cy="360204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stephanie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643966" y="621508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718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599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571604" y="4714884"/>
            <a:ext cx="5772152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Stuart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4" cstate="print"/>
          <a:srcRect l="4134" b="1818"/>
          <a:stretch>
            <a:fillRect/>
          </a:stretch>
        </p:blipFill>
        <p:spPr>
          <a:xfrm>
            <a:off x="1714480" y="571480"/>
            <a:ext cx="4969412" cy="400052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stuart.WMA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/>
          <a:stretch>
            <a:fillRect/>
          </a:stretch>
        </p:blipFill>
        <p:spPr>
          <a:xfrm>
            <a:off x="8501090" y="6215082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 advClick="0" advTm="11281"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49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785918" y="4714884"/>
            <a:ext cx="5557838" cy="1271606"/>
          </a:xfrm>
        </p:spPr>
        <p:txBody>
          <a:bodyPr>
            <a:noAutofit/>
          </a:bodyPr>
          <a:lstStyle/>
          <a:p>
            <a:r>
              <a:rPr lang="en-US" sz="2800" dirty="0" smtClean="0"/>
              <a:t>In went Scott</a:t>
            </a:r>
            <a:br>
              <a:rPr lang="en-US" sz="2800" dirty="0" smtClean="0"/>
            </a:br>
            <a:r>
              <a:rPr lang="en-US" sz="2800" dirty="0" smtClean="0"/>
              <a:t>Wishy-washy,</a:t>
            </a:r>
            <a:br>
              <a:rPr lang="en-US" sz="2800" dirty="0" smtClean="0"/>
            </a:br>
            <a:r>
              <a:rPr lang="en-US" sz="2800" dirty="0" smtClean="0"/>
              <a:t>Wishy-washy</a:t>
            </a:r>
            <a:endParaRPr lang="en-US" sz="2800" dirty="0"/>
          </a:p>
        </p:txBody>
      </p:sp>
      <p:pic>
        <p:nvPicPr>
          <p:cNvPr id="7" name="Picture Placeholder 6" descr="DSCF3028.JPG"/>
          <p:cNvPicPr>
            <a:picLocks noGrp="1" noChangeAspect="1"/>
          </p:cNvPicPr>
          <p:nvPr>
            <p:ph type="pic" idx="1"/>
          </p:nvPr>
        </p:nvPicPr>
        <p:blipFill>
          <a:blip r:embed="rId3" cstate="print"/>
          <a:srcRect l="4134" t="3744"/>
          <a:stretch>
            <a:fillRect/>
          </a:stretch>
        </p:blipFill>
        <p:spPr>
          <a:xfrm>
            <a:off x="1857356" y="500042"/>
            <a:ext cx="5398040" cy="38576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scott.WMA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01090" y="628652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8406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99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514</TotalTime>
  <Words>105</Words>
  <Application>Microsoft Office PowerPoint</Application>
  <PresentationFormat>On-screen Show (4:3)</PresentationFormat>
  <Paragraphs>23</Paragraphs>
  <Slides>19</Slides>
  <Notes>1</Notes>
  <HiddenSlides>0</HiddenSlides>
  <MMClips>23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Mrs Wishy-Washy</vt:lpstr>
      <vt:lpstr>“Oh, lovely mud,” said Room 2 and they played in it.</vt:lpstr>
      <vt:lpstr>Along  came Mrs Meynell.</vt:lpstr>
      <vt:lpstr>In the tub you go!</vt:lpstr>
      <vt:lpstr>In went Katie Wishy-washy, Wishy-washy</vt:lpstr>
      <vt:lpstr>In went Shemira Wishy-washy, Wishy-washy</vt:lpstr>
      <vt:lpstr>In went Stephanie Wishy-washy, Wishy-washy</vt:lpstr>
      <vt:lpstr>In went Stuart Wishy-washy, Wishy-washy</vt:lpstr>
      <vt:lpstr>In went Scott Wishy-washy, Wishy-washy</vt:lpstr>
      <vt:lpstr>In went Thomas Wishy-washy, Wishy-washy</vt:lpstr>
      <vt:lpstr>In went Baxter Wishy-washy, Wishy-washy</vt:lpstr>
      <vt:lpstr>In went Dredyn Wishy-washy, Wishy-washy</vt:lpstr>
      <vt:lpstr>In went Rose Wishy-washy, Wishy-washy</vt:lpstr>
      <vt:lpstr>In went Conner Wishy-washy, Wishy-washy</vt:lpstr>
      <vt:lpstr>In went Dylan Wishy-washy, Wishy-washy</vt:lpstr>
      <vt:lpstr>In went Kobie Wishy-washy, Wishy-washy</vt:lpstr>
      <vt:lpstr>In went Caleb Wishy-washy, Wishy-washy</vt:lpstr>
      <vt:lpstr>You are all clean and you smell like roses, said Mrs Meynell.</vt:lpstr>
      <vt:lpstr>So…. Room  2 went outside and played in the mud!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Mrs Wishy-Wahsy</dc:title>
  <dc:creator> </dc:creator>
  <cp:lastModifiedBy>Administrator</cp:lastModifiedBy>
  <cp:revision>95</cp:revision>
  <dcterms:created xsi:type="dcterms:W3CDTF">2008-05-25T02:30:30Z</dcterms:created>
  <dcterms:modified xsi:type="dcterms:W3CDTF">2008-09-17T22:15:44Z</dcterms:modified>
</cp:coreProperties>
</file>